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2" r:id="rId1"/>
  </p:sldMasterIdLst>
  <p:sldIdLst>
    <p:sldId id="256" r:id="rId2"/>
    <p:sldId id="269" r:id="rId3"/>
    <p:sldId id="285" r:id="rId4"/>
    <p:sldId id="282" r:id="rId5"/>
    <p:sldId id="287" r:id="rId6"/>
    <p:sldId id="283" r:id="rId7"/>
    <p:sldId id="288" r:id="rId8"/>
    <p:sldId id="270" r:id="rId9"/>
    <p:sldId id="289" r:id="rId10"/>
    <p:sldId id="290" r:id="rId11"/>
  </p:sldIdLst>
  <p:sldSz cx="9144000" cy="6858000" type="screen4x3"/>
  <p:notesSz cx="6858000" cy="9144000"/>
  <p:embeddedFontLst>
    <p:embeddedFont>
      <p:font typeface="Comic Sans MS" panose="030F0702030302020204" pitchFamily="66" charset="0"/>
      <p:regular r:id="rId12"/>
      <p:bold r:id="rId13"/>
      <p:italic r:id="rId14"/>
      <p:boldItalic r:id="rId15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F907"/>
    <a:srgbClr val="7AF50B"/>
    <a:srgbClr val="17E9B7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28" autoAdjust="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8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grpSp>
          <p:nvGrpSpPr>
            <p:cNvPr id="9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1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2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3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4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</p:grpSp>
      <p:grpSp>
        <p:nvGrpSpPr>
          <p:cNvPr id="15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7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8" name="Freeform 21"/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grpSp>
          <p:nvGrpSpPr>
            <p:cNvPr id="19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9" cy="667"/>
              <a:chOff x="4986" y="2752"/>
              <a:chExt cx="469" cy="667"/>
            </a:xfrm>
          </p:grpSpPr>
          <p:sp>
            <p:nvSpPr>
              <p:cNvPr id="20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1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2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3" name="Freeform 26"/>
              <p:cNvSpPr>
                <a:spLocks/>
              </p:cNvSpPr>
              <p:nvPr userDrawn="1"/>
            </p:nvSpPr>
            <p:spPr bwMode="auto">
              <a:xfrm rot="7320404">
                <a:off x="5364" y="2873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4" name="Freeform 27"/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</p:grpSp>
      <p:sp>
        <p:nvSpPr>
          <p:cNvPr id="25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5D43F-C282-4C03-A3D2-170FF2925CB9}" type="datetimeFigureOut">
              <a:rPr lang="ru-RU"/>
              <a:pPr>
                <a:defRPr/>
              </a:pPr>
              <a:t>01.01.2023</a:t>
            </a:fld>
            <a:endParaRPr lang="ru-RU"/>
          </a:p>
        </p:txBody>
      </p:sp>
      <p:sp>
        <p:nvSpPr>
          <p:cNvPr id="2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E46DB9-F550-4692-BFCD-A16C14D586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614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autoUpdateAnimBg="0"/>
      <p:bldP spid="61444" grpId="0" build="p" autoUpdateAnimBg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A7BCE7-46F3-4157-BDDE-90658AD4BDEF}" type="datetimeFigureOut">
              <a:rPr lang="ru-RU"/>
              <a:pPr>
                <a:defRPr/>
              </a:pPr>
              <a:t>01.01.2023</a:t>
            </a:fld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3E463-E0F1-4343-BFF1-39441456F1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0475D5-2768-41DF-A9E1-1AD420A27234}" type="datetimeFigureOut">
              <a:rPr lang="ru-RU"/>
              <a:pPr>
                <a:defRPr/>
              </a:pPr>
              <a:t>01.01.2023</a:t>
            </a:fld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D25119-41DC-4268-99D5-4C18D2C312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6840A7-3ED5-4AD6-95CE-C1A6820BD0A7}" type="datetimeFigureOut">
              <a:rPr lang="ru-RU"/>
              <a:pPr>
                <a:defRPr/>
              </a:pPr>
              <a:t>01.01.2023</a:t>
            </a:fld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446CFD-1932-404D-A747-4BC7621EA2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EF450A-6073-4102-92E5-96D0EE250FF5}" type="datetimeFigureOut">
              <a:rPr lang="ru-RU"/>
              <a:pPr>
                <a:defRPr/>
              </a:pPr>
              <a:t>01.01.2023</a:t>
            </a:fld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7C565B-01AB-4CA8-9BF2-1F557D222A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D0FCD3-26A8-4B0E-9CC1-E1BAF0F4FFBE}" type="datetimeFigureOut">
              <a:rPr lang="ru-RU"/>
              <a:pPr>
                <a:defRPr/>
              </a:pPr>
              <a:t>01.01.2023</a:t>
            </a:fld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BDAADD-0F7B-4867-89A3-87EBA8D1FC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2BC5F7-1ADD-48E4-8101-70245F3372E5}" type="datetimeFigureOut">
              <a:rPr lang="ru-RU"/>
              <a:pPr>
                <a:defRPr/>
              </a:pPr>
              <a:t>01.01.2023</a:t>
            </a:fld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31DA90-53E7-4C12-B64F-56F7B54B01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70AA32-F1F0-43A1-8C4C-D29F4A9C5D4F}" type="datetimeFigureOut">
              <a:rPr lang="ru-RU"/>
              <a:pPr>
                <a:defRPr/>
              </a:pPr>
              <a:t>01.01.2023</a:t>
            </a:fld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3686B7-4DB1-4687-8821-A4FA0C9F74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310BA8-72B8-4CC1-B6AA-DF9EFBF3B0A0}" type="datetimeFigureOut">
              <a:rPr lang="ru-RU"/>
              <a:pPr>
                <a:defRPr/>
              </a:pPr>
              <a:t>01.01.2023</a:t>
            </a:fld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223343-4E38-444E-BE44-34D1A6720F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F568DF-05C3-4FBE-BA75-3C674D4043A7}" type="datetimeFigureOut">
              <a:rPr lang="ru-RU"/>
              <a:pPr>
                <a:defRPr/>
              </a:pPr>
              <a:t>01.01.2023</a:t>
            </a:fld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F677DE-029C-4AAE-AFB0-FE97E915EB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99A56A-6B5C-464D-B66A-2D51CBD33AF1}" type="datetimeFigureOut">
              <a:rPr lang="ru-RU"/>
              <a:pPr>
                <a:defRPr/>
              </a:pPr>
              <a:t>01.01.2023</a:t>
            </a:fld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4B128F-8664-43BE-88A8-7DFF239A18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fld id="{CA9A9018-C59F-45D6-B870-1AABB02D160D}" type="datetimeFigureOut">
              <a:rPr lang="ru-RU"/>
              <a:pPr>
                <a:defRPr/>
              </a:pPr>
              <a:t>01.01.2023</a:t>
            </a:fld>
            <a:endParaRPr lang="ru-RU"/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2EE36659-BEAD-494D-81BF-479B047EC0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0424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60425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grpSp>
        <p:nvGrpSpPr>
          <p:cNvPr id="1034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60427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0428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0429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0430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0431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0432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0433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0434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0435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grpSp>
          <p:nvGrpSpPr>
            <p:cNvPr id="1060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1061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60438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60439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60440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</p:grpSp>
          <p:sp>
            <p:nvSpPr>
              <p:cNvPr id="60441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60442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60443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grpSp>
            <p:nvGrpSpPr>
              <p:cNvPr id="1065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60445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60446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60447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60448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60449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60450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60451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60452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</p:grpSp>
        </p:grpSp>
      </p:grpSp>
      <p:grpSp>
        <p:nvGrpSpPr>
          <p:cNvPr id="1035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60454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0455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</p:grpSp>
      <p:grpSp>
        <p:nvGrpSpPr>
          <p:cNvPr id="1036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1037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60458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grpSp>
            <p:nvGrpSpPr>
              <p:cNvPr id="1040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60460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60461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55" y="325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60462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65" y="175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60463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60464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304" y="890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60465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799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60466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60467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54" y="135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</p:grpSp>
        </p:grpSp>
        <p:sp>
          <p:nvSpPr>
            <p:cNvPr id="60468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3" r:id="rId2"/>
    <p:sldLayoutId id="2147483692" r:id="rId3"/>
    <p:sldLayoutId id="2147483691" r:id="rId4"/>
    <p:sldLayoutId id="2147483690" r:id="rId5"/>
    <p:sldLayoutId id="2147483689" r:id="rId6"/>
    <p:sldLayoutId id="2147483688" r:id="rId7"/>
    <p:sldLayoutId id="2147483687" r:id="rId8"/>
    <p:sldLayoutId id="2147483686" r:id="rId9"/>
    <p:sldLayoutId id="2147483685" r:id="rId10"/>
    <p:sldLayoutId id="2147483684" r:id="rId11"/>
  </p:sldLayoutIdLst>
  <p:transition spd="slow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/>
      <p:bldP spid="60420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4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60420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4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60420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4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60420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4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60420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4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6042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1052513"/>
            <a:ext cx="6972300" cy="2303462"/>
          </a:xfrm>
        </p:spPr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ru-RU" sz="4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Пословица недаром  молвится</a:t>
            </a:r>
            <a:r>
              <a:rPr lang="en-US" sz="4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endParaRPr lang="ru-RU" sz="40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708400" y="4941888"/>
            <a:ext cx="4608513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Выполнили работу: группа учащихся 6А </a:t>
            </a: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класса</a:t>
            </a:r>
            <a:r>
              <a:rPr lang="ru-RU" dirty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</a:t>
            </a: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МОУ « </a:t>
            </a:r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Магнитная </a:t>
            </a: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СОШ</a:t>
            </a:r>
            <a:r>
              <a:rPr lang="en-US" smtClean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.</a:t>
            </a: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»</a:t>
            </a:r>
            <a:endParaRPr lang="ru-RU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  <a:p>
            <a:pPr>
              <a:defRPr/>
            </a:pPr>
            <a:r>
              <a:rPr lang="ru-RU" dirty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                               </a:t>
            </a:r>
            <a:br>
              <a:rPr lang="ru-RU" dirty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</a:br>
            <a:r>
              <a:rPr lang="ru-RU" dirty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  Руководитель;  </a:t>
            </a:r>
            <a:r>
              <a:rPr lang="ru-RU" dirty="0" err="1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Салищева</a:t>
            </a:r>
            <a:r>
              <a:rPr lang="ru-RU" dirty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 Любовь Александровна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.</a:t>
            </a:r>
            <a:endParaRPr lang="ru-RU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</p:spTree>
  </p:cSld>
  <p:clrMapOvr>
    <a:masterClrMapping/>
  </p:clrMapOvr>
  <p:transition spd="slow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/>
          <p:cNvSpPr>
            <a:spLocks noGrp="1" noChangeArrowheads="1"/>
          </p:cNvSpPr>
          <p:nvPr>
            <p:ph type="title"/>
          </p:nvPr>
        </p:nvSpPr>
        <p:spPr>
          <a:xfrm>
            <a:off x="1042988" y="188913"/>
            <a:ext cx="6870700" cy="1600200"/>
          </a:xfrm>
        </p:spPr>
        <p:txBody>
          <a:bodyPr/>
          <a:lstStyle/>
          <a:p>
            <a:pPr eaLnBrk="1" hangingPunct="1"/>
            <a:r>
              <a:rPr lang="ru-RU" dirty="0" smtClean="0"/>
              <a:t>Мы выбрали эту тему потому, что</a:t>
            </a:r>
          </a:p>
        </p:txBody>
      </p:sp>
      <p:sp>
        <p:nvSpPr>
          <p:cNvPr id="14337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1844675"/>
            <a:ext cx="7918450" cy="4048125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ru-RU" smtClean="0"/>
              <a:t>Эта тема нам очень понравилась;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ru-RU" smtClean="0"/>
              <a:t>Это интересно;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ru-RU" smtClean="0"/>
              <a:t>Можно узнать много новых пословиц;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ru-RU" smtClean="0"/>
              <a:t>Можно узнать,  для чего люди используют числительные в пословицах и поговорках.</a:t>
            </a:r>
          </a:p>
        </p:txBody>
      </p:sp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692696"/>
            <a:ext cx="777686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/>
              <a:t>Число один обозначает начало , что-то единственное , нечто очень малое. Единица – это число , </a:t>
            </a:r>
            <a:r>
              <a:rPr lang="ru-RU" sz="4400" smtClean="0"/>
              <a:t>имеющее свой </a:t>
            </a:r>
            <a:r>
              <a:rPr lang="ru-RU" sz="4400" dirty="0" smtClean="0"/>
              <a:t>магический смысл .</a:t>
            </a:r>
            <a:endParaRPr lang="ru-RU" sz="4400" dirty="0"/>
          </a:p>
        </p:txBody>
      </p:sp>
    </p:spTree>
  </p:cSld>
  <p:clrMapOvr>
    <a:masterClrMapping/>
  </p:clrMapOvr>
  <p:transition spd="slow">
    <p:whee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през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631838"/>
            <a:ext cx="6552728" cy="49039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5652864"/>
          </a:xfrm>
        </p:spPr>
        <p:txBody>
          <a:bodyPr/>
          <a:lstStyle/>
          <a:p>
            <a:r>
              <a:rPr lang="ru-RU" dirty="0" smtClean="0"/>
              <a:t>По значению в народе число «два» относилось к числу «один» </a:t>
            </a:r>
            <a:br>
              <a:rPr lang="ru-RU" dirty="0" smtClean="0"/>
            </a:br>
            <a:r>
              <a:rPr lang="ru-RU" dirty="0" smtClean="0"/>
              <a:t>, т.е. один – два они всегда выступали в паре . </a:t>
            </a:r>
            <a:endParaRPr lang="ru-RU" dirty="0"/>
          </a:p>
        </p:txBody>
      </p:sp>
    </p:spTree>
  </p:cSld>
  <p:clrMapOvr>
    <a:masterClrMapping/>
  </p:clrMapOvr>
  <p:transition spd="slow">
    <p:whee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приз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7" y="566682"/>
            <a:ext cx="6552729" cy="49145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hee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764704"/>
            <a:ext cx="705678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/>
              <a:t>Семерка –число, которое используется , чтобы указать на что-то необычное , даже сверхъестественное . Число «семь» часто выступает в роли «много»</a:t>
            </a:r>
          </a:p>
        </p:txBody>
      </p:sp>
    </p:spTree>
  </p:cSld>
  <p:clrMapOvr>
    <a:masterClrMapping/>
  </p:clrMapOvr>
  <p:transition spd="slow">
    <p:whee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692150"/>
            <a:ext cx="6870700" cy="915988"/>
          </a:xfrm>
        </p:spPr>
        <p:txBody>
          <a:bodyPr/>
          <a:lstStyle/>
          <a:p>
            <a:pPr eaLnBrk="1" hangingPunct="1"/>
            <a:r>
              <a:rPr lang="ru-RU" smtClean="0"/>
              <a:t>Цели: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1700213"/>
            <a:ext cx="7696200" cy="3657600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ru-RU" smtClean="0"/>
              <a:t>Узнать новые пословицы и поговорки;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ru-RU" smtClean="0"/>
              <a:t>Узнать ,для чего люди используют числительные в пословицах и поговорках;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ru-RU" smtClean="0"/>
              <a:t>Узнать что-то новое.</a:t>
            </a:r>
          </a:p>
        </p:txBody>
      </p:sp>
      <p:pic>
        <p:nvPicPr>
          <p:cNvPr id="22531" name="Picture 4" descr="img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692696"/>
            <a:ext cx="660648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>
              <a:buFont typeface="Arial" pitchFamily="34" charset="0"/>
              <a:buChar char="•"/>
            </a:pPr>
            <a:r>
              <a:rPr lang="ru-RU" sz="3200" dirty="0" smtClean="0"/>
              <a:t>Три – первое в магическом ряду число . Число «три» считалось чудодейственным . Оно  символизирует завершенность .</a:t>
            </a:r>
            <a:endParaRPr lang="ru-RU" sz="3200" dirty="0"/>
          </a:p>
        </p:txBody>
      </p:sp>
    </p:spTree>
  </p:cSld>
  <p:clrMapOvr>
    <a:masterClrMapping/>
  </p:clrMapOvr>
  <p:transition spd="slow">
    <p:whee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приз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404664"/>
            <a:ext cx="6531461" cy="48966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heel/>
  </p:transition>
</p:sld>
</file>

<file path=ppt/theme/theme1.xml><?xml version="1.0" encoding="utf-8"?>
<a:theme xmlns:a="http://schemas.openxmlformats.org/drawingml/2006/main" name="Пастель">
  <a:themeElements>
    <a:clrScheme name="Пастель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Пастель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стель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</TotalTime>
  <Words>159</Words>
  <Application>Microsoft Office PowerPoint</Application>
  <PresentationFormat>Экран (4:3)</PresentationFormat>
  <Paragraphs>16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Comic Sans MS</vt:lpstr>
      <vt:lpstr>Wingdings</vt:lpstr>
      <vt:lpstr>Arial</vt:lpstr>
      <vt:lpstr>Пастель</vt:lpstr>
      <vt:lpstr>Пословица недаром  молвится.</vt:lpstr>
      <vt:lpstr>Мы выбрали эту тему потому, что</vt:lpstr>
      <vt:lpstr>Презентация PowerPoint</vt:lpstr>
      <vt:lpstr>Презентация PowerPoint</vt:lpstr>
      <vt:lpstr>По значению в народе число «два» относилось к числу «один»  , т.е. один – два они всегда выступали в паре . </vt:lpstr>
      <vt:lpstr>Презентация PowerPoint</vt:lpstr>
      <vt:lpstr>Презентация PowerPoint</vt:lpstr>
      <vt:lpstr>Цели: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Числительные в пословицах И поговорках</dc:title>
  <cp:lastModifiedBy>user1</cp:lastModifiedBy>
  <cp:revision>29</cp:revision>
  <dcterms:created xsi:type="dcterms:W3CDTF">2013-01-14T03:33:28Z</dcterms:created>
  <dcterms:modified xsi:type="dcterms:W3CDTF">2023-01-01T13:41:45Z</dcterms:modified>
</cp:coreProperties>
</file>